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10/20/2022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C37B-1D36-470B-8223-D6C91242EC14}" type="datetimeFigureOut">
              <a:rPr lang="en-US" dirty="0"/>
              <a:t>10/20/2022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6F52A-A82B-47A2-A83A-8C4C91F2D59F}" type="datetimeFigureOut">
              <a:rPr lang="en-US" dirty="0"/>
              <a:t>10/20/2022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A7B3-6521-4DCA-87E5-044747A908C1}" type="datetimeFigureOut">
              <a:rPr lang="en-US" dirty="0"/>
              <a:t>10/20/2022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10/20/2022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34690-1557-4C89-A502-4959FE7FAD70}" type="datetimeFigureOut">
              <a:rPr lang="en-US" dirty="0"/>
              <a:t>10/20/2022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4976-E339-4826-83B7-FBD03F55ECF8}" type="datetimeFigureOut">
              <a:rPr lang="en-US" dirty="0"/>
              <a:t>10/20/2022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7C31-9E7A-4F99-8774-A0E530DE1A42}" type="datetimeFigureOut">
              <a:rPr lang="en-US" dirty="0"/>
              <a:t>10/20/2022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504F-A551-4DE0-9316-4DCD1D8CC752}" type="datetimeFigureOut">
              <a:rPr lang="en-US" dirty="0"/>
              <a:t>10/20/2022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10/20/2022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67503" cy="320040"/>
          </a:xfrm>
        </p:spPr>
        <p:txBody>
          <a:bodyPr/>
          <a:lstStyle>
            <a:lvl1pPr>
              <a:defRPr>
                <a:solidFill>
                  <a:srgbClr val="FFFFFF">
                    <a:alpha val="69804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90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1160EA64-D806-43AC-9DF2-F8C432F32B4C}" type="datetimeFigureOut">
              <a:rPr lang="en-US" dirty="0"/>
              <a:pPr/>
              <a:t>10/20/2022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8523" y="6236208"/>
            <a:ext cx="5103729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1160EA64-D806-43AC-9DF2-F8C432F32B4C}" type="datetimeFigureOut">
              <a:rPr lang="en-US" dirty="0"/>
              <a:t>10/20/2022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Антикризисный </a:t>
            </a:r>
            <a:r>
              <a:rPr lang="en-US" dirty="0" smtClean="0"/>
              <a:t>PR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кейсы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93225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Телеведущая Регина </a:t>
            </a:r>
            <a:r>
              <a:rPr lang="ru-RU" dirty="0" err="1" smtClean="0"/>
              <a:t>Тодоренко</a:t>
            </a:r>
            <a:r>
              <a:rPr lang="ru-RU" dirty="0" smtClean="0"/>
              <a:t> , </a:t>
            </a:r>
            <a:r>
              <a:rPr lang="ru-RU" dirty="0"/>
              <a:t>высказываясь о домашнем насилии, сказала: «А что ты сделала для того, чтобы муж тебя не бил?». Это привело к тому, что ее лишили звания «Женщина года» и нескольких крупных рекламных контрактов.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9533" y="4269959"/>
            <a:ext cx="3608420" cy="1802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836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выход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Телеведущая публично извинилась и признала свою неправоту, затем, начала сотрудничать с фондами помощи женщинам и сняла фильм о домашнем насилии. Благодаря качественной PR-кампании сторонников у Регины стало больше, чем негативно настроенных. Ситуация быстро разрешилась, а телеведущая приобрела новую лояльную аудиторию в </a:t>
            </a:r>
            <a:r>
              <a:rPr lang="ru-RU" dirty="0" err="1"/>
              <a:t>соцсетях</a:t>
            </a:r>
            <a:r>
              <a:rPr lang="ru-RU" dirty="0"/>
              <a:t> — 400К подписчиков в </a:t>
            </a:r>
            <a:r>
              <a:rPr lang="ru-RU" dirty="0" err="1"/>
              <a:t>инстаграм</a:t>
            </a:r>
            <a:r>
              <a:rPr lang="ru-RU" dirty="0"/>
              <a:t> и рост охватов в несколько раз.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22805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вкусвилл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Кризисная ситуация началась с публикации статьи «Рецепты семейного счастья» с участием покупателей «</a:t>
            </a:r>
            <a:r>
              <a:rPr lang="ru-RU" dirty="0" err="1"/>
              <a:t>ВкусВилл</a:t>
            </a:r>
            <a:r>
              <a:rPr lang="ru-RU" dirty="0"/>
              <a:t>». Среди них оказалась семья девушек, которые рассказали, что придерживаются этического </a:t>
            </a:r>
            <a:r>
              <a:rPr lang="ru-RU" dirty="0" err="1"/>
              <a:t>веганства</a:t>
            </a:r>
            <a:r>
              <a:rPr lang="ru-RU" dirty="0"/>
              <a:t>, сортируют мусор и сдают все на переработку.</a:t>
            </a:r>
          </a:p>
          <a:p>
            <a:endParaRPr lang="ru-RU" dirty="0"/>
          </a:p>
        </p:txBody>
      </p:sp>
      <p:pic>
        <p:nvPicPr>
          <p:cNvPr id="4" name="Рисунок 3" descr="https://spark.ru/upload/other/b_614c7ce40035f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2692" y="3973484"/>
            <a:ext cx="4073236" cy="23222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969097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31136" y="1246910"/>
            <a:ext cx="7729728" cy="4493118"/>
          </a:xfrm>
        </p:spPr>
        <p:txBody>
          <a:bodyPr>
            <a:normAutofit/>
          </a:bodyPr>
          <a:lstStyle/>
          <a:p>
            <a:r>
              <a:rPr lang="ru-RU" dirty="0"/>
              <a:t>После публикации материала героиням текста начали поступать угрозы расправой и оскорбления. Статью начали критиковать люди с </a:t>
            </a:r>
            <a:r>
              <a:rPr lang="ru-RU" dirty="0" err="1"/>
              <a:t>гомофобными</a:t>
            </a:r>
            <a:r>
              <a:rPr lang="ru-RU" dirty="0"/>
              <a:t> взглядами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Увидев это, «</a:t>
            </a:r>
            <a:r>
              <a:rPr lang="ru-RU" dirty="0" err="1"/>
              <a:t>Вкусвилл</a:t>
            </a:r>
            <a:r>
              <a:rPr lang="ru-RU" dirty="0"/>
              <a:t>» решил удалить статью и принести извинения читателям за задетые чувства, а сам материал назвал ошибкой штата авторов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Однако после этого компанию снова раскритиковали. Компания умудрилась разозлить абсолютно всех: текстом про однополую семью — </a:t>
            </a:r>
            <a:r>
              <a:rPr lang="ru-RU" dirty="0" err="1"/>
              <a:t>гомофобов</a:t>
            </a:r>
            <a:r>
              <a:rPr lang="ru-RU" dirty="0"/>
              <a:t> и консерваторов, а ответным текстом — прогрессивных и социально рефлексирующих граждан</a:t>
            </a:r>
            <a:r>
              <a:rPr lang="ru-RU"/>
              <a:t>. </a:t>
            </a:r>
            <a:endParaRPr lang="ru-RU" smtClean="0"/>
          </a:p>
          <a:p>
            <a:r>
              <a:rPr lang="ru-RU" smtClean="0"/>
              <a:t>В</a:t>
            </a:r>
            <a:r>
              <a:rPr lang="ru-RU" dirty="0"/>
              <a:t> результате всего обрушившегося негатива на публикацию, семья была вынуждена уехать из России и просить убежище в Испании.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3282187"/>
      </p:ext>
    </p:extLst>
  </p:cSld>
  <p:clrMapOvr>
    <a:masterClrMapping/>
  </p:clrMapOvr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A6B727"/>
      </a:accent1>
      <a:accent2>
        <a:srgbClr val="418AB3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A425FB89-E954-4A2A-81DC-D90804A94DB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TM10001115[[fn=Посылка]]</Template>
  <TotalTime>7</TotalTime>
  <Words>284</Words>
  <Application>Microsoft Office PowerPoint</Application>
  <PresentationFormat>Широкоэкранный</PresentationFormat>
  <Paragraphs>11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Arial</vt:lpstr>
      <vt:lpstr>Corbel</vt:lpstr>
      <vt:lpstr>Gill Sans MT</vt:lpstr>
      <vt:lpstr>Parcel</vt:lpstr>
      <vt:lpstr>Антикризисный PR</vt:lpstr>
      <vt:lpstr>Презентация PowerPoint</vt:lpstr>
      <vt:lpstr>выход</vt:lpstr>
      <vt:lpstr>вкусвилл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Антикризисный PR</dc:title>
  <dc:creator>Дружба Ольга Владимировна</dc:creator>
  <cp:lastModifiedBy>Дружба Ольга Владимировна</cp:lastModifiedBy>
  <cp:revision>2</cp:revision>
  <dcterms:created xsi:type="dcterms:W3CDTF">2022-10-20T12:24:02Z</dcterms:created>
  <dcterms:modified xsi:type="dcterms:W3CDTF">2022-10-20T12:31:52Z</dcterms:modified>
</cp:coreProperties>
</file>